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6" d="100"/>
          <a:sy n="46" d="100"/>
        </p:scale>
        <p:origin x="143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4674108" y="3960959"/>
            <a:ext cx="3784905" cy="1097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7200" spc="-5" dirty="0">
                <a:solidFill>
                  <a:srgbClr val="3C2119"/>
                </a:solidFill>
                <a:latin typeface="宋体"/>
                <a:ea typeface="宋体"/>
              </a:rPr>
              <a:t>小車</a:t>
            </a:r>
            <a:r>
              <a:rPr lang="zh-CN" altLang="en-US" sz="7200" dirty="0">
                <a:solidFill>
                  <a:srgbClr val="3C2119"/>
                </a:solidFill>
                <a:latin typeface="宋体"/>
                <a:ea typeface="宋体"/>
              </a:rPr>
              <a:t>組裝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22"/>
          <p:cNvSpPr txBox="1"/>
          <p:nvPr/>
        </p:nvSpPr>
        <p:spPr>
          <a:xfrm>
            <a:off x="4674108" y="1092790"/>
            <a:ext cx="3784905" cy="1097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7200" spc="-5" dirty="0">
                <a:solidFill>
                  <a:srgbClr val="3C2119"/>
                </a:solidFill>
                <a:latin typeface="宋体"/>
                <a:ea typeface="宋体"/>
              </a:rPr>
              <a:t>組合</a:t>
            </a:r>
            <a:r>
              <a:rPr lang="zh-CN" altLang="en-US" sz="7200" dirty="0">
                <a:solidFill>
                  <a:srgbClr val="3C2119"/>
                </a:solidFill>
                <a:latin typeface="宋体"/>
                <a:ea typeface="宋体"/>
              </a:rPr>
              <a:t>設備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3"/>
          <p:cNvSpPr txBox="1"/>
          <p:nvPr/>
        </p:nvSpPr>
        <p:spPr>
          <a:xfrm>
            <a:off x="4674108" y="1092790"/>
            <a:ext cx="3784905" cy="1097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7200" spc="-5" dirty="0">
                <a:solidFill>
                  <a:srgbClr val="3C2119"/>
                </a:solidFill>
                <a:latin typeface="宋体"/>
                <a:ea typeface="宋体"/>
              </a:rPr>
              <a:t>小車</a:t>
            </a:r>
            <a:r>
              <a:rPr lang="zh-CN" altLang="en-US" sz="7200" dirty="0">
                <a:solidFill>
                  <a:srgbClr val="3C2119"/>
                </a:solidFill>
                <a:latin typeface="宋体"/>
                <a:ea typeface="宋体"/>
              </a:rPr>
              <a:t>底板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5"/>
          <p:cNvSpPr txBox="1"/>
          <p:nvPr/>
        </p:nvSpPr>
        <p:spPr>
          <a:xfrm>
            <a:off x="4674108" y="1092790"/>
            <a:ext cx="3784905" cy="1097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7200" spc="-5" dirty="0">
                <a:solidFill>
                  <a:srgbClr val="3C2119"/>
                </a:solidFill>
                <a:latin typeface="宋体"/>
                <a:ea typeface="宋体"/>
              </a:rPr>
              <a:t>馬達</a:t>
            </a:r>
            <a:r>
              <a:rPr lang="zh-CN" altLang="en-US" sz="7200" dirty="0">
                <a:solidFill>
                  <a:srgbClr val="3C2119"/>
                </a:solidFill>
                <a:latin typeface="宋体"/>
                <a:ea typeface="宋体"/>
              </a:rPr>
              <a:t>組裝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8045" y="2803169"/>
            <a:ext cx="1877342" cy="5149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2500"/>
              </a:lnSpc>
            </a:pPr>
            <a:r>
              <a:rPr lang="zh-CN" altLang="en-US" sz="2550" spc="85" dirty="0">
                <a:solidFill>
                  <a:srgbClr val="3C2119"/>
                </a:solidFill>
                <a:latin typeface="宋体"/>
                <a:ea typeface="宋体"/>
              </a:rPr>
              <a:t>馬達支架</a:t>
            </a:r>
            <a:r>
              <a:rPr lang="en-US" altLang="zh-CN" sz="2550" spc="55" dirty="0">
                <a:solidFill>
                  <a:srgbClr val="3C2119"/>
                </a:solidFill>
                <a:latin typeface="Times New Roman"/>
                <a:ea typeface="Times New Roman"/>
              </a:rPr>
              <a:t>X4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045" y="3501222"/>
            <a:ext cx="2202129" cy="515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29999"/>
              </a:lnSpc>
            </a:pPr>
            <a:r>
              <a:rPr lang="zh-CN" altLang="en-US" sz="2600" spc="34" dirty="0">
                <a:solidFill>
                  <a:srgbClr val="3C2119"/>
                </a:solidFill>
                <a:latin typeface="宋体"/>
                <a:ea typeface="宋体"/>
              </a:rPr>
              <a:t>長馬達螺</a:t>
            </a:r>
            <a:r>
              <a:rPr lang="zh-CN" altLang="en-US" sz="2600" spc="1269" dirty="0">
                <a:solidFill>
                  <a:srgbClr val="3C2119"/>
                </a:solidFill>
                <a:latin typeface="宋体"/>
                <a:cs typeface="宋体"/>
              </a:rPr>
              <a:t> </a:t>
            </a:r>
            <a:r>
              <a:rPr lang="en-US" altLang="zh-CN" sz="2600" spc="20" dirty="0">
                <a:solidFill>
                  <a:srgbClr val="3C2119"/>
                </a:solidFill>
                <a:latin typeface="Times New Roman"/>
                <a:ea typeface="Times New Roman"/>
              </a:rPr>
              <a:t>X4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8045" y="4199535"/>
            <a:ext cx="1435128" cy="1395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79583"/>
              </a:lnSpc>
            </a:pPr>
            <a:r>
              <a:rPr lang="zh-CN" altLang="en-US" sz="2550" spc="125" dirty="0">
                <a:solidFill>
                  <a:srgbClr val="3C2119"/>
                </a:solidFill>
                <a:latin typeface="宋体"/>
                <a:ea typeface="宋体"/>
              </a:rPr>
              <a:t>螺母</a:t>
            </a:r>
            <a:r>
              <a:rPr lang="en-US" altLang="zh-CN" sz="2550" spc="80" dirty="0">
                <a:solidFill>
                  <a:srgbClr val="3C2119"/>
                </a:solidFill>
                <a:latin typeface="Times New Roman"/>
                <a:ea typeface="Times New Roman"/>
              </a:rPr>
              <a:t>X4</a:t>
            </a:r>
            <a:br/>
            <a:r>
              <a:rPr lang="zh-CN" altLang="en-US" sz="2550" spc="85" dirty="0">
                <a:solidFill>
                  <a:srgbClr val="3C2119"/>
                </a:solidFill>
                <a:latin typeface="宋体"/>
                <a:ea typeface="宋体"/>
              </a:rPr>
              <a:t>尸馬達</a:t>
            </a:r>
            <a:r>
              <a:rPr lang="en-US" altLang="zh-CN" sz="2550" spc="50" dirty="0">
                <a:solidFill>
                  <a:srgbClr val="3C2119"/>
                </a:solidFill>
                <a:latin typeface="Times New Roman"/>
                <a:ea typeface="Times New Roman"/>
              </a:rPr>
              <a:t>X2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0"/>
          <p:cNvSpPr txBox="1"/>
          <p:nvPr/>
        </p:nvSpPr>
        <p:spPr>
          <a:xfrm>
            <a:off x="3759708" y="1092790"/>
            <a:ext cx="5499405" cy="3864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7200" spc="-5" dirty="0">
                <a:solidFill>
                  <a:srgbClr val="3C2119"/>
                </a:solidFill>
                <a:latin typeface="宋体"/>
                <a:ea typeface="宋体"/>
              </a:rPr>
              <a:t>馬達</a:t>
            </a:r>
            <a:r>
              <a:rPr lang="zh-CN" altLang="en-US" sz="7200" dirty="0">
                <a:solidFill>
                  <a:srgbClr val="3C2119"/>
                </a:solidFill>
                <a:latin typeface="宋体"/>
                <a:ea typeface="宋体"/>
              </a:rPr>
              <a:t>電線焊接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64"/>
              </a:lnSpc>
            </a:pPr>
            <a:endParaRPr lang="en-US" dirty="0"/>
          </a:p>
          <a:p>
            <a:pPr marL="0" indent="2546350">
              <a:lnSpc>
                <a:spcPct val="100000"/>
              </a:lnSpc>
            </a:pPr>
            <a:r>
              <a:rPr lang="zh-CN" altLang="en-US" sz="3600" spc="-5" dirty="0">
                <a:solidFill>
                  <a:srgbClr val="FE2D91"/>
                </a:solidFill>
                <a:latin typeface="宋体"/>
                <a:ea typeface="宋体"/>
              </a:rPr>
              <a:t>凸點</a:t>
            </a:r>
            <a:r>
              <a:rPr lang="zh-CN" altLang="en-US" sz="3600" dirty="0">
                <a:solidFill>
                  <a:srgbClr val="FE2D91"/>
                </a:solidFill>
                <a:latin typeface="宋体"/>
                <a:ea typeface="宋体"/>
              </a:rPr>
              <a:t>對外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2"/>
          <p:cNvSpPr txBox="1"/>
          <p:nvPr/>
        </p:nvSpPr>
        <p:spPr>
          <a:xfrm>
            <a:off x="4674108" y="1092790"/>
            <a:ext cx="3784905" cy="1097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7200" spc="-5" dirty="0">
                <a:solidFill>
                  <a:srgbClr val="3C2119"/>
                </a:solidFill>
                <a:latin typeface="宋体"/>
                <a:ea typeface="宋体"/>
              </a:rPr>
              <a:t>馬達</a:t>
            </a:r>
            <a:r>
              <a:rPr lang="zh-CN" altLang="en-US" sz="7200" dirty="0">
                <a:solidFill>
                  <a:srgbClr val="3C2119"/>
                </a:solidFill>
                <a:latin typeface="宋体"/>
                <a:ea typeface="宋体"/>
              </a:rPr>
              <a:t>組裝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4"/>
          <p:cNvSpPr txBox="1"/>
          <p:nvPr/>
        </p:nvSpPr>
        <p:spPr>
          <a:xfrm>
            <a:off x="4674108" y="1092790"/>
            <a:ext cx="3784905" cy="1097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7200" spc="-5" dirty="0">
                <a:solidFill>
                  <a:srgbClr val="3C2119"/>
                </a:solidFill>
                <a:latin typeface="宋体"/>
                <a:ea typeface="宋体"/>
              </a:rPr>
              <a:t>馬達</a:t>
            </a:r>
            <a:r>
              <a:rPr lang="zh-CN" altLang="en-US" sz="7200" dirty="0">
                <a:solidFill>
                  <a:srgbClr val="3C2119"/>
                </a:solidFill>
                <a:latin typeface="宋体"/>
                <a:ea typeface="宋体"/>
              </a:rPr>
              <a:t>組裝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6"/>
          <p:cNvSpPr txBox="1"/>
          <p:nvPr/>
        </p:nvSpPr>
        <p:spPr>
          <a:xfrm>
            <a:off x="4674108" y="1092790"/>
            <a:ext cx="3784905" cy="1097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7200" spc="-5" dirty="0">
                <a:solidFill>
                  <a:srgbClr val="3C2119"/>
                </a:solidFill>
                <a:latin typeface="宋体"/>
                <a:ea typeface="宋体"/>
              </a:rPr>
              <a:t>馬達</a:t>
            </a:r>
            <a:r>
              <a:rPr lang="zh-CN" altLang="en-US" sz="7200" dirty="0">
                <a:solidFill>
                  <a:srgbClr val="3C2119"/>
                </a:solidFill>
                <a:latin typeface="宋体"/>
                <a:ea typeface="宋体"/>
              </a:rPr>
              <a:t>組裝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18"/>
          <p:cNvSpPr txBox="1"/>
          <p:nvPr/>
        </p:nvSpPr>
        <p:spPr>
          <a:xfrm>
            <a:off x="4216908" y="1092790"/>
            <a:ext cx="4699305" cy="1097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7200" spc="-5" dirty="0">
                <a:solidFill>
                  <a:srgbClr val="3C2119"/>
                </a:solidFill>
                <a:latin typeface="宋体"/>
                <a:ea typeface="宋体"/>
              </a:rPr>
              <a:t>萬向</a:t>
            </a:r>
            <a:r>
              <a:rPr lang="zh-CN" altLang="en-US" sz="7200" dirty="0">
                <a:solidFill>
                  <a:srgbClr val="3C2119"/>
                </a:solidFill>
                <a:latin typeface="宋体"/>
                <a:ea typeface="宋体"/>
              </a:rPr>
              <a:t>輪組裝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7340" cy="9753600"/>
          </a:xfrm>
          <a:prstGeom prst="rect">
            <a:avLst/>
          </a:prstGeom>
        </p:spPr>
      </p:pic>
      <p:sp>
        <p:nvSpPr>
          <p:cNvPr id="2" name="TextBox 20"/>
          <p:cNvSpPr txBox="1"/>
          <p:nvPr/>
        </p:nvSpPr>
        <p:spPr>
          <a:xfrm>
            <a:off x="2970276" y="1563141"/>
            <a:ext cx="7192900" cy="977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0833"/>
              </a:lnSpc>
            </a:pPr>
            <a:r>
              <a:rPr lang="en-US" altLang="zh-CN" sz="4900" spc="864" dirty="0">
                <a:solidFill>
                  <a:srgbClr val="3C2119"/>
                </a:solidFill>
                <a:latin typeface="Times New Roman"/>
                <a:ea typeface="Times New Roman"/>
              </a:rPr>
              <a:t>ARDUINO</a:t>
            </a:r>
            <a:r>
              <a:rPr lang="en-US" altLang="zh-CN" sz="4900" spc="-184" dirty="0">
                <a:solidFill>
                  <a:srgbClr val="3C211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900" spc="960" dirty="0">
                <a:solidFill>
                  <a:srgbClr val="3C2119"/>
                </a:solidFill>
                <a:latin typeface="Times New Roman"/>
                <a:ea typeface="Times New Roman"/>
              </a:rPr>
              <a:t>UNO</a:t>
            </a:r>
            <a:r>
              <a:rPr lang="zh-CN" altLang="en-US" sz="4900" spc="1319" dirty="0">
                <a:solidFill>
                  <a:srgbClr val="3C2119"/>
                </a:solidFill>
                <a:latin typeface="宋体"/>
                <a:ea typeface="宋体"/>
              </a:rPr>
              <a:t>組裝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36</Words>
  <Application>Microsoft Office PowerPoint</Application>
  <PresentationFormat>自訂</PresentationFormat>
  <Paragraphs>31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宋体</vt:lpstr>
      <vt:lpstr>Arial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bck10G_A06</cp:lastModifiedBy>
  <cp:revision>2</cp:revision>
  <dcterms:created xsi:type="dcterms:W3CDTF">2011-01-21T15:00:27Z</dcterms:created>
  <dcterms:modified xsi:type="dcterms:W3CDTF">2019-09-12T03:31:53Z</dcterms:modified>
</cp:coreProperties>
</file>